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58" r:id="rId5"/>
    <p:sldId id="259" r:id="rId6"/>
    <p:sldId id="263" r:id="rId7"/>
    <p:sldId id="260" r:id="rId8"/>
    <p:sldId id="264" r:id="rId9"/>
    <p:sldId id="261" r:id="rId10"/>
    <p:sldId id="262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5CB3D-71C7-41A0-B9C7-E5E581C2B36F}" type="datetimeFigureOut">
              <a:rPr lang="ru-RU" smtClean="0"/>
              <a:t>19.01.2022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13B559-27A1-4FA7-9A49-B72633C7907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susPc\Documents\media\image35.jpe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C:\Users\AsusPc\Documents\media\image35.jpe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" y="1000108"/>
            <a:ext cx="2714611" cy="969543"/>
          </a:xfrm>
          <a:prstGeom prst="rect">
            <a:avLst/>
          </a:prstGeom>
          <a:noFill/>
        </p:spPr>
      </p:pic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1857364"/>
            <a:ext cx="9144000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Производство электромонтажных работ регламентируется технической и директивной документацией.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Основным техническим документом служит проект электроустановки, в строгом соответствии с которым и должны производиться электромонтажные работы. Изменять принятые проектом технические решения, если они носят принципиальный характер, допускается только по согласованию с проектной организацией — автором проекта. Изменения непринципиального характера производят по согласованию с заказчиком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Лекция 7</a:t>
            </a:r>
          </a:p>
          <a:p>
            <a:pPr algn="ctr"/>
            <a:r>
              <a:rPr lang="ru-RU" sz="2800" b="1" dirty="0" smtClean="0"/>
              <a:t>Проектная документация монтажных работ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28604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	На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каждый объект строительства разрабатывают проектно-сметную документацию, в соответствии с которой выполняют строительные работы по возведению зданий и сооружений, монтажу технологического,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санитарно­технического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, электротехнического оборудования, автоматики, связи и др. 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	Рабочие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чертежи при строительстве промышленных предприятий состоят из комплектов архитектурно-строительных, санитарно-технических, электротехнических и технологических чертежей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14356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	Комплект электротехнических рабочих чертежей содержит документацию, необходимую для монтажа внешних и внутренних электрических сетей, подстанций и других устройств электроснабжения, силового и осветительного электрооборудования.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28604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Рабочие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чертежи должны предусматривать осуществление монтажа электротехнических устройств на основе применения узлового и </a:t>
            </a:r>
            <a:r>
              <a:rPr lang="ru-RU" sz="2800" dirty="0" err="1">
                <a:latin typeface="Arial" pitchFamily="34" charset="0"/>
                <a:cs typeface="Arial" pitchFamily="34" charset="0"/>
              </a:rPr>
              <a:t>комплектно­блочного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 метода с установкой электрооборудования, поставляемого укрупненными узлами, не требующими правки, резки, сверления или других подгоночных операций и регулировки. Поэтому при приемке рабочей документации к производству работ обязательно проверяется учет в ней требований индустриализации и механизации электромонтажных работ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887682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	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монтажа внешних кабельных и воздушных линий разрабатывают планы их прокладки (трассы) с привязкой к координатным сеткам, зданиям и сооружениям, указанием мест их пересечения с другими подземными коммуникациями, типов опор и кабельных сооружений. Опоры воздушных линий (ВЛ), их фундаменты, пересечения кабельных линий, кабельные сооружения, как правило, выполняют по типовым чертежам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 рабочих чертежах должно быть учтено, что панели перекрытия, внутренние стеновые панели и перегородки, железобетонные колонны заводского изготовления должны иметь каналы (трубы) для прокладки проводов; ниши и гнезда с закладными деталями для установки штепсельных розеток, выключателей, звонков и т.д.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К производству электромонтажных работ на объектах строительства разрешается приступать только при наличии: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технической документации (проектов и смет),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проекта производства работ,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строительной готовности объекта,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кранового оборудования,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-других грузоподъемных средств, обеспечивающих механизацию монтажа,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электрооборудования, кабельной продукции и материалов, предусмотренных согласованным графиком производства работ.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57166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Вся </a:t>
            </a:r>
            <a:r>
              <a:rPr lang="ru-RU" sz="2800" dirty="0"/>
              <a:t>проектная техническая документация анализируется заказчиком, который перед передачей ее монтажной организации для производства работ обязан поставить на ней подпись или штамп «Разрешается к производству работ». В монтажном управлении техническая документация и сметы тщательно изучаются персоналом производственного отдела совместно с персоналом группы подготовки производства и линейными </a:t>
            </a:r>
            <a:r>
              <a:rPr lang="ru-RU" sz="2800" dirty="0" err="1"/>
              <a:t>инженерно­техническими</a:t>
            </a:r>
            <a:r>
              <a:rPr lang="ru-RU" sz="2800" dirty="0"/>
              <a:t> работниками (начальниками монтажных участков, производителями работ, мастерами</a:t>
            </a:r>
            <a:r>
              <a:rPr lang="ru-RU" sz="2800" dirty="0" smtClean="0"/>
              <a:t>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92867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	Замечания по обнаруженным недостаткам проекта направляют в проектные организации для внесения согласованных поправок и дополнений.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В отдельных случаях проект дорабатывает монтажная организация (замена некоторого оборудования и материалов, внесение небольших изменений, связанных с внедрением типовых </a:t>
            </a:r>
            <a:r>
              <a:rPr lang="ru-RU" sz="2800" dirty="0" err="1" smtClean="0">
                <a:latin typeface="Arial" pitchFamily="34" charset="0"/>
                <a:cs typeface="Arial" pitchFamily="34" charset="0"/>
              </a:rPr>
              <a:t>электроконструкций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и монтажных изделий заводов монтажной организации)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285860"/>
            <a:ext cx="8858280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Вопросы для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самоконтроля: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Какой документацией регламентируется производство электромонтажных работ?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Какой основной технический документ позволяет производить электромонтажные работы?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Какую документацию содержит комплект электротехнических рабочих чертежей?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141</Words>
  <Application>Microsoft Office PowerPoint</Application>
  <PresentationFormat>Экран (4:3)</PresentationFormat>
  <Paragraphs>25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3</cp:revision>
  <dcterms:created xsi:type="dcterms:W3CDTF">2022-01-19T19:57:55Z</dcterms:created>
  <dcterms:modified xsi:type="dcterms:W3CDTF">2022-01-19T20:27:59Z</dcterms:modified>
</cp:coreProperties>
</file>